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Open Sans" panose="020B0606030504020204" pitchFamily="34" charset="0"/>
      <p:regular r:id="rId12"/>
      <p:bold r:id="rId13"/>
    </p:embeddedFont>
    <p:embeddedFont>
      <p:font typeface="Open Sans Bold" panose="020B0806030504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9" d="100"/>
          <a:sy n="49" d="100"/>
        </p:scale>
        <p:origin x="1042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6E7010E-652B-4962-81B6-9FA1767431B6}" type="doc">
      <dgm:prSet loTypeId="urn:microsoft.com/office/officeart/2005/8/layout/hProcess9" loCatId="process" qsTypeId="urn:microsoft.com/office/officeart/2005/8/quickstyle/simple1" qsCatId="simple" csTypeId="urn:microsoft.com/office/officeart/2005/8/colors/colorful1" csCatId="colorful" phldr="1"/>
      <dgm:spPr/>
    </dgm:pt>
    <dgm:pt modelId="{3FB0E182-CE61-4873-8627-38928A7C94E9}">
      <dgm:prSet phldrT="[Text]"/>
      <dgm:spPr/>
      <dgm:t>
        <a:bodyPr/>
        <a:lstStyle/>
        <a:p>
          <a:r>
            <a:rPr lang="en-IN" dirty="0"/>
            <a:t>Logging in to website </a:t>
          </a:r>
        </a:p>
      </dgm:t>
    </dgm:pt>
    <dgm:pt modelId="{0028B97C-13B7-4004-A8D9-13541BD3E52E}" type="parTrans" cxnId="{40121F8B-03D7-40F6-A076-89226EB1FD3D}">
      <dgm:prSet/>
      <dgm:spPr/>
      <dgm:t>
        <a:bodyPr/>
        <a:lstStyle/>
        <a:p>
          <a:endParaRPr lang="en-IN"/>
        </a:p>
      </dgm:t>
    </dgm:pt>
    <dgm:pt modelId="{5821ACF5-27D3-4E16-8D69-7FF50FF008C4}" type="sibTrans" cxnId="{40121F8B-03D7-40F6-A076-89226EB1FD3D}">
      <dgm:prSet/>
      <dgm:spPr/>
      <dgm:t>
        <a:bodyPr/>
        <a:lstStyle/>
        <a:p>
          <a:endParaRPr lang="en-IN"/>
        </a:p>
      </dgm:t>
    </dgm:pt>
    <dgm:pt modelId="{01F29623-6F3F-43B4-8F05-9F8C91989C3C}">
      <dgm:prSet/>
      <dgm:spPr/>
      <dgm:t>
        <a:bodyPr/>
        <a:lstStyle/>
        <a:p>
          <a:r>
            <a:rPr lang="en-IN" dirty="0"/>
            <a:t>Search product</a:t>
          </a:r>
        </a:p>
      </dgm:t>
    </dgm:pt>
    <dgm:pt modelId="{82DC5096-4846-4F60-9A03-AE932F6A572E}" type="parTrans" cxnId="{62E172E6-8A76-41C0-8200-DFD1356F8865}">
      <dgm:prSet/>
      <dgm:spPr/>
      <dgm:t>
        <a:bodyPr/>
        <a:lstStyle/>
        <a:p>
          <a:endParaRPr lang="en-IN"/>
        </a:p>
      </dgm:t>
    </dgm:pt>
    <dgm:pt modelId="{318823AA-8D5B-4B3A-84B4-C0A7CD37A0D6}" type="sibTrans" cxnId="{62E172E6-8A76-41C0-8200-DFD1356F8865}">
      <dgm:prSet/>
      <dgm:spPr/>
      <dgm:t>
        <a:bodyPr/>
        <a:lstStyle/>
        <a:p>
          <a:endParaRPr lang="en-IN"/>
        </a:p>
      </dgm:t>
    </dgm:pt>
    <dgm:pt modelId="{A09DC6BE-030C-4DEF-B91D-28A0FA21BE92}">
      <dgm:prSet/>
      <dgm:spPr/>
      <dgm:t>
        <a:bodyPr/>
        <a:lstStyle/>
        <a:p>
          <a:r>
            <a:rPr lang="en-IN" dirty="0"/>
            <a:t>Search filters (based on users’ preference)</a:t>
          </a:r>
        </a:p>
      </dgm:t>
    </dgm:pt>
    <dgm:pt modelId="{AB3690D3-8E74-4590-92A9-764C5EADC3EC}" type="parTrans" cxnId="{662800F7-0E07-4B82-8A0B-C1FE2FA466B5}">
      <dgm:prSet/>
      <dgm:spPr/>
      <dgm:t>
        <a:bodyPr/>
        <a:lstStyle/>
        <a:p>
          <a:endParaRPr lang="en-IN"/>
        </a:p>
      </dgm:t>
    </dgm:pt>
    <dgm:pt modelId="{6CD3585F-D83A-45EE-8533-7AD239F737A0}" type="sibTrans" cxnId="{662800F7-0E07-4B82-8A0B-C1FE2FA466B5}">
      <dgm:prSet/>
      <dgm:spPr/>
      <dgm:t>
        <a:bodyPr/>
        <a:lstStyle/>
        <a:p>
          <a:endParaRPr lang="en-IN"/>
        </a:p>
      </dgm:t>
    </dgm:pt>
    <dgm:pt modelId="{5244249C-813D-427C-9CFC-738B05F1FD8D}">
      <dgm:prSet/>
      <dgm:spPr/>
      <dgm:t>
        <a:bodyPr/>
        <a:lstStyle/>
        <a:p>
          <a:r>
            <a:rPr lang="en-IN" dirty="0"/>
            <a:t>Extraction &amp; processing of data</a:t>
          </a:r>
        </a:p>
      </dgm:t>
    </dgm:pt>
    <dgm:pt modelId="{42C65323-A99F-41A9-842E-30425165CE05}" type="parTrans" cxnId="{DD21EC8F-9D84-437D-9CE0-85FA289F97EC}">
      <dgm:prSet/>
      <dgm:spPr/>
      <dgm:t>
        <a:bodyPr/>
        <a:lstStyle/>
        <a:p>
          <a:endParaRPr lang="en-IN"/>
        </a:p>
      </dgm:t>
    </dgm:pt>
    <dgm:pt modelId="{95BA410A-49C2-4A01-AC78-D8365E442A8B}" type="sibTrans" cxnId="{DD21EC8F-9D84-437D-9CE0-85FA289F97EC}">
      <dgm:prSet/>
      <dgm:spPr/>
      <dgm:t>
        <a:bodyPr/>
        <a:lstStyle/>
        <a:p>
          <a:endParaRPr lang="en-IN"/>
        </a:p>
      </dgm:t>
    </dgm:pt>
    <dgm:pt modelId="{97452D02-5061-46EB-9E81-AF46357D8AA3}">
      <dgm:prSet/>
      <dgm:spPr/>
      <dgm:t>
        <a:bodyPr/>
        <a:lstStyle/>
        <a:p>
          <a:r>
            <a:rPr lang="en-IN" dirty="0"/>
            <a:t>Displaying search results</a:t>
          </a:r>
        </a:p>
      </dgm:t>
    </dgm:pt>
    <dgm:pt modelId="{797BDC7B-8615-43A9-8181-AC0BB99DD5FB}" type="parTrans" cxnId="{73CE5C96-B6E4-4C01-8194-7241336DEE3C}">
      <dgm:prSet/>
      <dgm:spPr/>
      <dgm:t>
        <a:bodyPr/>
        <a:lstStyle/>
        <a:p>
          <a:endParaRPr lang="en-IN"/>
        </a:p>
      </dgm:t>
    </dgm:pt>
    <dgm:pt modelId="{1E00F7F5-3964-4FA9-9C8C-7A48ED741065}" type="sibTrans" cxnId="{73CE5C96-B6E4-4C01-8194-7241336DEE3C}">
      <dgm:prSet/>
      <dgm:spPr/>
      <dgm:t>
        <a:bodyPr/>
        <a:lstStyle/>
        <a:p>
          <a:endParaRPr lang="en-IN"/>
        </a:p>
      </dgm:t>
    </dgm:pt>
    <dgm:pt modelId="{3B8AB598-B1DD-47AA-A8F5-3A884646262C}">
      <dgm:prSet/>
      <dgm:spPr/>
      <dgm:t>
        <a:bodyPr/>
        <a:lstStyle/>
        <a:p>
          <a:r>
            <a:rPr lang="en-IN" dirty="0"/>
            <a:t>Users’ selection</a:t>
          </a:r>
        </a:p>
      </dgm:t>
    </dgm:pt>
    <dgm:pt modelId="{69BE8462-D70E-4902-9CC4-ABA3BE216E05}" type="parTrans" cxnId="{F05201A3-C7C2-4E0A-9808-2ECEC583F90A}">
      <dgm:prSet/>
      <dgm:spPr/>
      <dgm:t>
        <a:bodyPr/>
        <a:lstStyle/>
        <a:p>
          <a:endParaRPr lang="en-IN"/>
        </a:p>
      </dgm:t>
    </dgm:pt>
    <dgm:pt modelId="{70D60AAB-DE91-41B5-A2BC-803A8E04FB73}" type="sibTrans" cxnId="{F05201A3-C7C2-4E0A-9808-2ECEC583F90A}">
      <dgm:prSet/>
      <dgm:spPr/>
      <dgm:t>
        <a:bodyPr/>
        <a:lstStyle/>
        <a:p>
          <a:endParaRPr lang="en-IN"/>
        </a:p>
      </dgm:t>
    </dgm:pt>
    <dgm:pt modelId="{2A9071C9-9CDB-4363-B4DE-9E0F7552A3FE}">
      <dgm:prSet/>
      <dgm:spPr/>
      <dgm:t>
        <a:bodyPr/>
        <a:lstStyle/>
        <a:p>
          <a:r>
            <a:rPr lang="en-IN" dirty="0"/>
            <a:t>Re-direction to the specific e-commerce site </a:t>
          </a:r>
        </a:p>
      </dgm:t>
    </dgm:pt>
    <dgm:pt modelId="{7772A32A-BDEF-4B3E-9DC4-A29B2514FEB4}" type="parTrans" cxnId="{4D7884A0-E69B-4033-A37E-008F6C721D4D}">
      <dgm:prSet/>
      <dgm:spPr/>
      <dgm:t>
        <a:bodyPr/>
        <a:lstStyle/>
        <a:p>
          <a:endParaRPr lang="en-IN"/>
        </a:p>
      </dgm:t>
    </dgm:pt>
    <dgm:pt modelId="{C35FF514-F265-4B4A-BD4F-4F934C409377}" type="sibTrans" cxnId="{4D7884A0-E69B-4033-A37E-008F6C721D4D}">
      <dgm:prSet/>
      <dgm:spPr/>
      <dgm:t>
        <a:bodyPr/>
        <a:lstStyle/>
        <a:p>
          <a:endParaRPr lang="en-IN"/>
        </a:p>
      </dgm:t>
    </dgm:pt>
    <dgm:pt modelId="{84DD4644-A489-4388-9486-E7007BE30D82}" type="pres">
      <dgm:prSet presAssocID="{66E7010E-652B-4962-81B6-9FA1767431B6}" presName="CompostProcess" presStyleCnt="0">
        <dgm:presLayoutVars>
          <dgm:dir/>
          <dgm:resizeHandles val="exact"/>
        </dgm:presLayoutVars>
      </dgm:prSet>
      <dgm:spPr/>
    </dgm:pt>
    <dgm:pt modelId="{ECFFD9C3-64E4-4423-B219-FFD0CD4CE759}" type="pres">
      <dgm:prSet presAssocID="{66E7010E-652B-4962-81B6-9FA1767431B6}" presName="arrow" presStyleLbl="bgShp" presStyleIdx="0" presStyleCnt="1"/>
      <dgm:spPr/>
    </dgm:pt>
    <dgm:pt modelId="{D2EF4F52-023A-4591-BACD-3EA4B781DB52}" type="pres">
      <dgm:prSet presAssocID="{66E7010E-652B-4962-81B6-9FA1767431B6}" presName="linearProcess" presStyleCnt="0"/>
      <dgm:spPr/>
    </dgm:pt>
    <dgm:pt modelId="{41BB4B94-F70A-40EC-A184-EA1CEB6D389C}" type="pres">
      <dgm:prSet presAssocID="{3FB0E182-CE61-4873-8627-38928A7C94E9}" presName="textNode" presStyleLbl="node1" presStyleIdx="0" presStyleCnt="7">
        <dgm:presLayoutVars>
          <dgm:bulletEnabled val="1"/>
        </dgm:presLayoutVars>
      </dgm:prSet>
      <dgm:spPr/>
    </dgm:pt>
    <dgm:pt modelId="{941A3AEC-7FBD-496C-B936-9897AE5E0558}" type="pres">
      <dgm:prSet presAssocID="{5821ACF5-27D3-4E16-8D69-7FF50FF008C4}" presName="sibTrans" presStyleCnt="0"/>
      <dgm:spPr/>
    </dgm:pt>
    <dgm:pt modelId="{17FBBCC6-F8D3-4390-BE74-C6DEF33E3897}" type="pres">
      <dgm:prSet presAssocID="{01F29623-6F3F-43B4-8F05-9F8C91989C3C}" presName="textNode" presStyleLbl="node1" presStyleIdx="1" presStyleCnt="7">
        <dgm:presLayoutVars>
          <dgm:bulletEnabled val="1"/>
        </dgm:presLayoutVars>
      </dgm:prSet>
      <dgm:spPr/>
    </dgm:pt>
    <dgm:pt modelId="{A747EDFB-1206-4C40-9489-63086DDC98C2}" type="pres">
      <dgm:prSet presAssocID="{318823AA-8D5B-4B3A-84B4-C0A7CD37A0D6}" presName="sibTrans" presStyleCnt="0"/>
      <dgm:spPr/>
    </dgm:pt>
    <dgm:pt modelId="{2ECE2027-5870-4CE1-939F-80D35F73C9F8}" type="pres">
      <dgm:prSet presAssocID="{A09DC6BE-030C-4DEF-B91D-28A0FA21BE92}" presName="textNode" presStyleLbl="node1" presStyleIdx="2" presStyleCnt="7">
        <dgm:presLayoutVars>
          <dgm:bulletEnabled val="1"/>
        </dgm:presLayoutVars>
      </dgm:prSet>
      <dgm:spPr/>
    </dgm:pt>
    <dgm:pt modelId="{17B434C5-DE0A-4B35-8B8B-3B418A5DFC35}" type="pres">
      <dgm:prSet presAssocID="{6CD3585F-D83A-45EE-8533-7AD239F737A0}" presName="sibTrans" presStyleCnt="0"/>
      <dgm:spPr/>
    </dgm:pt>
    <dgm:pt modelId="{C4B1B2EA-6B00-40D6-A0D3-755B11CDF5F4}" type="pres">
      <dgm:prSet presAssocID="{5244249C-813D-427C-9CFC-738B05F1FD8D}" presName="textNode" presStyleLbl="node1" presStyleIdx="3" presStyleCnt="7">
        <dgm:presLayoutVars>
          <dgm:bulletEnabled val="1"/>
        </dgm:presLayoutVars>
      </dgm:prSet>
      <dgm:spPr/>
    </dgm:pt>
    <dgm:pt modelId="{2633A43B-78D7-42DD-B108-12B784C16530}" type="pres">
      <dgm:prSet presAssocID="{95BA410A-49C2-4A01-AC78-D8365E442A8B}" presName="sibTrans" presStyleCnt="0"/>
      <dgm:spPr/>
    </dgm:pt>
    <dgm:pt modelId="{E7E80B4B-2CAB-4CFB-8A6C-570056FC0173}" type="pres">
      <dgm:prSet presAssocID="{97452D02-5061-46EB-9E81-AF46357D8AA3}" presName="textNode" presStyleLbl="node1" presStyleIdx="4" presStyleCnt="7">
        <dgm:presLayoutVars>
          <dgm:bulletEnabled val="1"/>
        </dgm:presLayoutVars>
      </dgm:prSet>
      <dgm:spPr/>
    </dgm:pt>
    <dgm:pt modelId="{7971FFCC-3052-4717-9B78-85F9A4AD5623}" type="pres">
      <dgm:prSet presAssocID="{1E00F7F5-3964-4FA9-9C8C-7A48ED741065}" presName="sibTrans" presStyleCnt="0"/>
      <dgm:spPr/>
    </dgm:pt>
    <dgm:pt modelId="{2AA4CF10-F6F3-438D-8A30-2216B10D2798}" type="pres">
      <dgm:prSet presAssocID="{3B8AB598-B1DD-47AA-A8F5-3A884646262C}" presName="textNode" presStyleLbl="node1" presStyleIdx="5" presStyleCnt="7">
        <dgm:presLayoutVars>
          <dgm:bulletEnabled val="1"/>
        </dgm:presLayoutVars>
      </dgm:prSet>
      <dgm:spPr/>
    </dgm:pt>
    <dgm:pt modelId="{CF5B522F-CC74-4F2E-9470-98CEB6D0EFC1}" type="pres">
      <dgm:prSet presAssocID="{70D60AAB-DE91-41B5-A2BC-803A8E04FB73}" presName="sibTrans" presStyleCnt="0"/>
      <dgm:spPr/>
    </dgm:pt>
    <dgm:pt modelId="{C08E0152-3F24-4CB5-A095-1E6EE67D6E68}" type="pres">
      <dgm:prSet presAssocID="{2A9071C9-9CDB-4363-B4DE-9E0F7552A3FE}" presName="textNode" presStyleLbl="node1" presStyleIdx="6" presStyleCnt="7">
        <dgm:presLayoutVars>
          <dgm:bulletEnabled val="1"/>
        </dgm:presLayoutVars>
      </dgm:prSet>
      <dgm:spPr/>
    </dgm:pt>
  </dgm:ptLst>
  <dgm:cxnLst>
    <dgm:cxn modelId="{9EA3F900-025E-442B-9270-252BA96A6084}" type="presOf" srcId="{A09DC6BE-030C-4DEF-B91D-28A0FA21BE92}" destId="{2ECE2027-5870-4CE1-939F-80D35F73C9F8}" srcOrd="0" destOrd="0" presId="urn:microsoft.com/office/officeart/2005/8/layout/hProcess9"/>
    <dgm:cxn modelId="{1F15826F-42C7-4277-99A5-5B0C65E538A5}" type="presOf" srcId="{01F29623-6F3F-43B4-8F05-9F8C91989C3C}" destId="{17FBBCC6-F8D3-4390-BE74-C6DEF33E3897}" srcOrd="0" destOrd="0" presId="urn:microsoft.com/office/officeart/2005/8/layout/hProcess9"/>
    <dgm:cxn modelId="{F8C0FD6F-B252-4B34-ABB2-9FACF15FC1F6}" type="presOf" srcId="{3FB0E182-CE61-4873-8627-38928A7C94E9}" destId="{41BB4B94-F70A-40EC-A184-EA1CEB6D389C}" srcOrd="0" destOrd="0" presId="urn:microsoft.com/office/officeart/2005/8/layout/hProcess9"/>
    <dgm:cxn modelId="{08709982-1ED6-4B5B-ADF9-0DC93AA5E632}" type="presOf" srcId="{3B8AB598-B1DD-47AA-A8F5-3A884646262C}" destId="{2AA4CF10-F6F3-438D-8A30-2216B10D2798}" srcOrd="0" destOrd="0" presId="urn:microsoft.com/office/officeart/2005/8/layout/hProcess9"/>
    <dgm:cxn modelId="{C1DE4483-B075-4FCE-88D9-610F31FD430B}" type="presOf" srcId="{5244249C-813D-427C-9CFC-738B05F1FD8D}" destId="{C4B1B2EA-6B00-40D6-A0D3-755B11CDF5F4}" srcOrd="0" destOrd="0" presId="urn:microsoft.com/office/officeart/2005/8/layout/hProcess9"/>
    <dgm:cxn modelId="{40121F8B-03D7-40F6-A076-89226EB1FD3D}" srcId="{66E7010E-652B-4962-81B6-9FA1767431B6}" destId="{3FB0E182-CE61-4873-8627-38928A7C94E9}" srcOrd="0" destOrd="0" parTransId="{0028B97C-13B7-4004-A8D9-13541BD3E52E}" sibTransId="{5821ACF5-27D3-4E16-8D69-7FF50FF008C4}"/>
    <dgm:cxn modelId="{DD21EC8F-9D84-437D-9CE0-85FA289F97EC}" srcId="{66E7010E-652B-4962-81B6-9FA1767431B6}" destId="{5244249C-813D-427C-9CFC-738B05F1FD8D}" srcOrd="3" destOrd="0" parTransId="{42C65323-A99F-41A9-842E-30425165CE05}" sibTransId="{95BA410A-49C2-4A01-AC78-D8365E442A8B}"/>
    <dgm:cxn modelId="{73CE5C96-B6E4-4C01-8194-7241336DEE3C}" srcId="{66E7010E-652B-4962-81B6-9FA1767431B6}" destId="{97452D02-5061-46EB-9E81-AF46357D8AA3}" srcOrd="4" destOrd="0" parTransId="{797BDC7B-8615-43A9-8181-AC0BB99DD5FB}" sibTransId="{1E00F7F5-3964-4FA9-9C8C-7A48ED741065}"/>
    <dgm:cxn modelId="{A123E89B-ED63-49C1-A27B-B57F1B3427A2}" type="presOf" srcId="{97452D02-5061-46EB-9E81-AF46357D8AA3}" destId="{E7E80B4B-2CAB-4CFB-8A6C-570056FC0173}" srcOrd="0" destOrd="0" presId="urn:microsoft.com/office/officeart/2005/8/layout/hProcess9"/>
    <dgm:cxn modelId="{4D7884A0-E69B-4033-A37E-008F6C721D4D}" srcId="{66E7010E-652B-4962-81B6-9FA1767431B6}" destId="{2A9071C9-9CDB-4363-B4DE-9E0F7552A3FE}" srcOrd="6" destOrd="0" parTransId="{7772A32A-BDEF-4B3E-9DC4-A29B2514FEB4}" sibTransId="{C35FF514-F265-4B4A-BD4F-4F934C409377}"/>
    <dgm:cxn modelId="{F05201A3-C7C2-4E0A-9808-2ECEC583F90A}" srcId="{66E7010E-652B-4962-81B6-9FA1767431B6}" destId="{3B8AB598-B1DD-47AA-A8F5-3A884646262C}" srcOrd="5" destOrd="0" parTransId="{69BE8462-D70E-4902-9CC4-ABA3BE216E05}" sibTransId="{70D60AAB-DE91-41B5-A2BC-803A8E04FB73}"/>
    <dgm:cxn modelId="{864A78DF-811E-44E4-9700-1D3268A3F2FD}" type="presOf" srcId="{2A9071C9-9CDB-4363-B4DE-9E0F7552A3FE}" destId="{C08E0152-3F24-4CB5-A095-1E6EE67D6E68}" srcOrd="0" destOrd="0" presId="urn:microsoft.com/office/officeart/2005/8/layout/hProcess9"/>
    <dgm:cxn modelId="{1D80A1E4-83DC-428F-91B9-1EFC2C7C0700}" type="presOf" srcId="{66E7010E-652B-4962-81B6-9FA1767431B6}" destId="{84DD4644-A489-4388-9486-E7007BE30D82}" srcOrd="0" destOrd="0" presId="urn:microsoft.com/office/officeart/2005/8/layout/hProcess9"/>
    <dgm:cxn modelId="{62E172E6-8A76-41C0-8200-DFD1356F8865}" srcId="{66E7010E-652B-4962-81B6-9FA1767431B6}" destId="{01F29623-6F3F-43B4-8F05-9F8C91989C3C}" srcOrd="1" destOrd="0" parTransId="{82DC5096-4846-4F60-9A03-AE932F6A572E}" sibTransId="{318823AA-8D5B-4B3A-84B4-C0A7CD37A0D6}"/>
    <dgm:cxn modelId="{662800F7-0E07-4B82-8A0B-C1FE2FA466B5}" srcId="{66E7010E-652B-4962-81B6-9FA1767431B6}" destId="{A09DC6BE-030C-4DEF-B91D-28A0FA21BE92}" srcOrd="2" destOrd="0" parTransId="{AB3690D3-8E74-4590-92A9-764C5EADC3EC}" sibTransId="{6CD3585F-D83A-45EE-8533-7AD239F737A0}"/>
    <dgm:cxn modelId="{1B5CC1B1-4842-4F4E-A8B2-E228BCAF6EDA}" type="presParOf" srcId="{84DD4644-A489-4388-9486-E7007BE30D82}" destId="{ECFFD9C3-64E4-4423-B219-FFD0CD4CE759}" srcOrd="0" destOrd="0" presId="urn:microsoft.com/office/officeart/2005/8/layout/hProcess9"/>
    <dgm:cxn modelId="{DCCF8439-1EE9-4463-8AA0-510F99EA1A50}" type="presParOf" srcId="{84DD4644-A489-4388-9486-E7007BE30D82}" destId="{D2EF4F52-023A-4591-BACD-3EA4B781DB52}" srcOrd="1" destOrd="0" presId="urn:microsoft.com/office/officeart/2005/8/layout/hProcess9"/>
    <dgm:cxn modelId="{AA57CE81-41CB-491E-A880-039F3F942824}" type="presParOf" srcId="{D2EF4F52-023A-4591-BACD-3EA4B781DB52}" destId="{41BB4B94-F70A-40EC-A184-EA1CEB6D389C}" srcOrd="0" destOrd="0" presId="urn:microsoft.com/office/officeart/2005/8/layout/hProcess9"/>
    <dgm:cxn modelId="{E0A5837D-288B-4B78-9884-EF3EFE4F5C01}" type="presParOf" srcId="{D2EF4F52-023A-4591-BACD-3EA4B781DB52}" destId="{941A3AEC-7FBD-496C-B936-9897AE5E0558}" srcOrd="1" destOrd="0" presId="urn:microsoft.com/office/officeart/2005/8/layout/hProcess9"/>
    <dgm:cxn modelId="{F5FF7FAF-69BF-4A0E-AF7B-4364F0D91A51}" type="presParOf" srcId="{D2EF4F52-023A-4591-BACD-3EA4B781DB52}" destId="{17FBBCC6-F8D3-4390-BE74-C6DEF33E3897}" srcOrd="2" destOrd="0" presId="urn:microsoft.com/office/officeart/2005/8/layout/hProcess9"/>
    <dgm:cxn modelId="{8A159F62-0F42-4C69-8E7E-338A86FAF874}" type="presParOf" srcId="{D2EF4F52-023A-4591-BACD-3EA4B781DB52}" destId="{A747EDFB-1206-4C40-9489-63086DDC98C2}" srcOrd="3" destOrd="0" presId="urn:microsoft.com/office/officeart/2005/8/layout/hProcess9"/>
    <dgm:cxn modelId="{BCAB013B-0BFD-4D7D-8F8C-98EBC1C18534}" type="presParOf" srcId="{D2EF4F52-023A-4591-BACD-3EA4B781DB52}" destId="{2ECE2027-5870-4CE1-939F-80D35F73C9F8}" srcOrd="4" destOrd="0" presId="urn:microsoft.com/office/officeart/2005/8/layout/hProcess9"/>
    <dgm:cxn modelId="{9B2582E6-D891-4E81-B3F8-03435307EEE0}" type="presParOf" srcId="{D2EF4F52-023A-4591-BACD-3EA4B781DB52}" destId="{17B434C5-DE0A-4B35-8B8B-3B418A5DFC35}" srcOrd="5" destOrd="0" presId="urn:microsoft.com/office/officeart/2005/8/layout/hProcess9"/>
    <dgm:cxn modelId="{EDE6D51F-E33C-4A2B-83A4-666A5E0070BA}" type="presParOf" srcId="{D2EF4F52-023A-4591-BACD-3EA4B781DB52}" destId="{C4B1B2EA-6B00-40D6-A0D3-755B11CDF5F4}" srcOrd="6" destOrd="0" presId="urn:microsoft.com/office/officeart/2005/8/layout/hProcess9"/>
    <dgm:cxn modelId="{10250107-5F54-4D25-88F8-30532EF2635B}" type="presParOf" srcId="{D2EF4F52-023A-4591-BACD-3EA4B781DB52}" destId="{2633A43B-78D7-42DD-B108-12B784C16530}" srcOrd="7" destOrd="0" presId="urn:microsoft.com/office/officeart/2005/8/layout/hProcess9"/>
    <dgm:cxn modelId="{9CBBA7C2-1C6B-4B13-A116-B1588F88F6A2}" type="presParOf" srcId="{D2EF4F52-023A-4591-BACD-3EA4B781DB52}" destId="{E7E80B4B-2CAB-4CFB-8A6C-570056FC0173}" srcOrd="8" destOrd="0" presId="urn:microsoft.com/office/officeart/2005/8/layout/hProcess9"/>
    <dgm:cxn modelId="{37E1C5C8-A7FC-4FCC-BAC4-E5D3E045395C}" type="presParOf" srcId="{D2EF4F52-023A-4591-BACD-3EA4B781DB52}" destId="{7971FFCC-3052-4717-9B78-85F9A4AD5623}" srcOrd="9" destOrd="0" presId="urn:microsoft.com/office/officeart/2005/8/layout/hProcess9"/>
    <dgm:cxn modelId="{E903A69E-4467-4D81-868F-8F5FE3FDC5EF}" type="presParOf" srcId="{D2EF4F52-023A-4591-BACD-3EA4B781DB52}" destId="{2AA4CF10-F6F3-438D-8A30-2216B10D2798}" srcOrd="10" destOrd="0" presId="urn:microsoft.com/office/officeart/2005/8/layout/hProcess9"/>
    <dgm:cxn modelId="{ABB67AFE-C7C5-432D-A15C-19791FDC700C}" type="presParOf" srcId="{D2EF4F52-023A-4591-BACD-3EA4B781DB52}" destId="{CF5B522F-CC74-4F2E-9470-98CEB6D0EFC1}" srcOrd="11" destOrd="0" presId="urn:microsoft.com/office/officeart/2005/8/layout/hProcess9"/>
    <dgm:cxn modelId="{A009541E-40AB-4E96-832E-5308DBE3E3C9}" type="presParOf" srcId="{D2EF4F52-023A-4591-BACD-3EA4B781DB52}" destId="{C08E0152-3F24-4CB5-A095-1E6EE67D6E68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FFD9C3-64E4-4423-B219-FFD0CD4CE759}">
      <dsp:nvSpPr>
        <dsp:cNvPr id="0" name=""/>
        <dsp:cNvSpPr/>
      </dsp:nvSpPr>
      <dsp:spPr>
        <a:xfrm>
          <a:off x="1285874" y="0"/>
          <a:ext cx="14573250" cy="8026400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BB4B94-F70A-40EC-A184-EA1CEB6D389C}">
      <dsp:nvSpPr>
        <dsp:cNvPr id="0" name=""/>
        <dsp:cNvSpPr/>
      </dsp:nvSpPr>
      <dsp:spPr>
        <a:xfrm>
          <a:off x="7233" y="2407919"/>
          <a:ext cx="2267469" cy="32105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Logging in to website </a:t>
          </a:r>
        </a:p>
      </dsp:txBody>
      <dsp:txXfrm>
        <a:off x="117922" y="2518608"/>
        <a:ext cx="2046091" cy="2989182"/>
      </dsp:txXfrm>
    </dsp:sp>
    <dsp:sp modelId="{17FBBCC6-F8D3-4390-BE74-C6DEF33E3897}">
      <dsp:nvSpPr>
        <dsp:cNvPr id="0" name=""/>
        <dsp:cNvSpPr/>
      </dsp:nvSpPr>
      <dsp:spPr>
        <a:xfrm>
          <a:off x="2484410" y="2407919"/>
          <a:ext cx="2267469" cy="32105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Search product</a:t>
          </a:r>
        </a:p>
      </dsp:txBody>
      <dsp:txXfrm>
        <a:off x="2595099" y="2518608"/>
        <a:ext cx="2046091" cy="2989182"/>
      </dsp:txXfrm>
    </dsp:sp>
    <dsp:sp modelId="{2ECE2027-5870-4CE1-939F-80D35F73C9F8}">
      <dsp:nvSpPr>
        <dsp:cNvPr id="0" name=""/>
        <dsp:cNvSpPr/>
      </dsp:nvSpPr>
      <dsp:spPr>
        <a:xfrm>
          <a:off x="4961588" y="2407919"/>
          <a:ext cx="2267469" cy="32105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Search filters (based on users’ preference)</a:t>
          </a:r>
        </a:p>
      </dsp:txBody>
      <dsp:txXfrm>
        <a:off x="5072277" y="2518608"/>
        <a:ext cx="2046091" cy="2989182"/>
      </dsp:txXfrm>
    </dsp:sp>
    <dsp:sp modelId="{C4B1B2EA-6B00-40D6-A0D3-755B11CDF5F4}">
      <dsp:nvSpPr>
        <dsp:cNvPr id="0" name=""/>
        <dsp:cNvSpPr/>
      </dsp:nvSpPr>
      <dsp:spPr>
        <a:xfrm>
          <a:off x="7438765" y="2407919"/>
          <a:ext cx="2267469" cy="32105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Extraction &amp; processing of data</a:t>
          </a:r>
        </a:p>
      </dsp:txBody>
      <dsp:txXfrm>
        <a:off x="7549454" y="2518608"/>
        <a:ext cx="2046091" cy="2989182"/>
      </dsp:txXfrm>
    </dsp:sp>
    <dsp:sp modelId="{E7E80B4B-2CAB-4CFB-8A6C-570056FC0173}">
      <dsp:nvSpPr>
        <dsp:cNvPr id="0" name=""/>
        <dsp:cNvSpPr/>
      </dsp:nvSpPr>
      <dsp:spPr>
        <a:xfrm>
          <a:off x="9915942" y="2407919"/>
          <a:ext cx="2267469" cy="321056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Displaying search results</a:t>
          </a:r>
        </a:p>
      </dsp:txBody>
      <dsp:txXfrm>
        <a:off x="10026631" y="2518608"/>
        <a:ext cx="2046091" cy="2989182"/>
      </dsp:txXfrm>
    </dsp:sp>
    <dsp:sp modelId="{2AA4CF10-F6F3-438D-8A30-2216B10D2798}">
      <dsp:nvSpPr>
        <dsp:cNvPr id="0" name=""/>
        <dsp:cNvSpPr/>
      </dsp:nvSpPr>
      <dsp:spPr>
        <a:xfrm>
          <a:off x="12393119" y="2407919"/>
          <a:ext cx="2267469" cy="32105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Users’ selection</a:t>
          </a:r>
        </a:p>
      </dsp:txBody>
      <dsp:txXfrm>
        <a:off x="12503808" y="2518608"/>
        <a:ext cx="2046091" cy="2989182"/>
      </dsp:txXfrm>
    </dsp:sp>
    <dsp:sp modelId="{C08E0152-3F24-4CB5-A095-1E6EE67D6E68}">
      <dsp:nvSpPr>
        <dsp:cNvPr id="0" name=""/>
        <dsp:cNvSpPr/>
      </dsp:nvSpPr>
      <dsp:spPr>
        <a:xfrm>
          <a:off x="14870297" y="2407919"/>
          <a:ext cx="2267469" cy="32105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Re-direction to the specific e-commerce site </a:t>
          </a:r>
        </a:p>
      </dsp:txBody>
      <dsp:txXfrm>
        <a:off x="14980986" y="2518608"/>
        <a:ext cx="2046091" cy="29891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g>
</file>

<file path=ppt/media/image4.jp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3886200" y="431336"/>
            <a:ext cx="11717625" cy="14476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165"/>
              </a:lnSpc>
            </a:pPr>
            <a:r>
              <a:rPr lang="en-US" sz="10150" dirty="0" err="1">
                <a:solidFill>
                  <a:schemeClr val="accent6">
                    <a:lumMod val="75000"/>
                  </a:schemeClr>
                </a:solidFill>
                <a:latin typeface="Open Sans Bold" panose="020B0604020202020204" charset="0"/>
                <a:ea typeface="Open Sans Bold" panose="020B0604020202020204" charset="0"/>
                <a:cs typeface="Open Sans Bold" panose="020B0604020202020204" charset="0"/>
              </a:rPr>
              <a:t>iTECH</a:t>
            </a:r>
            <a:r>
              <a:rPr lang="en-US" sz="10150" dirty="0">
                <a:solidFill>
                  <a:schemeClr val="accent6">
                    <a:lumMod val="75000"/>
                  </a:schemeClr>
                </a:solidFill>
                <a:latin typeface="Open Sans Bold" panose="020B0604020202020204" charset="0"/>
                <a:ea typeface="Open Sans Bold" panose="020B0604020202020204" charset="0"/>
                <a:cs typeface="Open Sans Bold" panose="020B0604020202020204" charset="0"/>
              </a:rPr>
              <a:t> HACK FEST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14364" y="2552700"/>
            <a:ext cx="10234636" cy="8388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dirty="0">
                <a:solidFill>
                  <a:srgbClr val="292929"/>
                </a:solidFill>
                <a:latin typeface="Open Sans"/>
              </a:rPr>
              <a:t>TEAM NAME : UNIQ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14364" y="3869060"/>
            <a:ext cx="6587745" cy="897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dirty="0">
                <a:solidFill>
                  <a:srgbClr val="292929"/>
                </a:solidFill>
                <a:latin typeface="Open Sans"/>
              </a:rPr>
              <a:t>TEAM CODE : IHF063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14364" y="5416948"/>
            <a:ext cx="10628279" cy="3580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292929"/>
                </a:solidFill>
                <a:latin typeface="Open Sans Bold"/>
              </a:rPr>
              <a:t>TEAM MEMBERS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292929"/>
                </a:solidFill>
                <a:latin typeface="Open Sans"/>
              </a:rPr>
              <a:t>Harshavardan</a:t>
            </a:r>
            <a:r>
              <a:rPr lang="en-US" sz="3399" dirty="0">
                <a:solidFill>
                  <a:srgbClr val="292929"/>
                </a:solidFill>
                <a:latin typeface="Open Sans"/>
              </a:rPr>
              <a:t> K </a:t>
            </a:r>
            <a:r>
              <a:rPr lang="en-US" sz="3399" dirty="0" err="1">
                <a:solidFill>
                  <a:srgbClr val="292929"/>
                </a:solidFill>
                <a:latin typeface="Open Sans"/>
              </a:rPr>
              <a:t>K</a:t>
            </a:r>
            <a:r>
              <a:rPr lang="en-US" sz="3399" dirty="0">
                <a:solidFill>
                  <a:srgbClr val="292929"/>
                </a:solidFill>
                <a:latin typeface="Open Sans"/>
              </a:rPr>
              <a:t> - 715521104015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292929"/>
                </a:solidFill>
                <a:latin typeface="Open Sans"/>
              </a:rPr>
              <a:t>Kamal </a:t>
            </a:r>
            <a:r>
              <a:rPr lang="en-US" sz="3399" dirty="0" err="1">
                <a:solidFill>
                  <a:srgbClr val="292929"/>
                </a:solidFill>
                <a:latin typeface="Open Sans"/>
              </a:rPr>
              <a:t>Chander</a:t>
            </a:r>
            <a:r>
              <a:rPr lang="en-US" sz="3399" dirty="0">
                <a:solidFill>
                  <a:srgbClr val="292929"/>
                </a:solidFill>
                <a:latin typeface="Open Sans"/>
              </a:rPr>
              <a:t> R  - 715521104021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292929"/>
                </a:solidFill>
                <a:latin typeface="Open Sans"/>
              </a:rPr>
              <a:t>Ram Kumar R M - 715521104031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292929"/>
                </a:solidFill>
                <a:latin typeface="Open Sans"/>
              </a:rPr>
              <a:t>Vigneshwaran</a:t>
            </a:r>
            <a:r>
              <a:rPr lang="en-US" sz="3399" dirty="0">
                <a:solidFill>
                  <a:srgbClr val="292929"/>
                </a:solidFill>
                <a:latin typeface="Open Sans"/>
              </a:rPr>
              <a:t> M - 715521104053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292929"/>
                </a:solidFill>
                <a:latin typeface="Open Sans"/>
              </a:rPr>
              <a:t>Vijay Raj Kumar M - 715521104054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914400" y="723900"/>
            <a:ext cx="16582940" cy="8742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79"/>
              </a:lnSpc>
            </a:pPr>
            <a:r>
              <a:rPr lang="en-US" sz="5199" dirty="0">
                <a:solidFill>
                  <a:srgbClr val="DE8532"/>
                </a:solidFill>
                <a:latin typeface="Open Sans Bold"/>
              </a:rPr>
              <a:t>THEME : Open Network Digital Commerce [ONDC]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14400" y="2197735"/>
            <a:ext cx="15664438" cy="2740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dirty="0">
                <a:solidFill>
                  <a:srgbClr val="000000"/>
                </a:solidFill>
                <a:latin typeface="Open Sans Bold"/>
              </a:rPr>
              <a:t>PROBLEM STATEMENT :</a:t>
            </a:r>
          </a:p>
          <a:p>
            <a:pPr algn="just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Open Sans"/>
              </a:rPr>
              <a:t>Providing a web based comparison and sorted way of solution to the users, interested in buying electronic gadgets(mobiles, laptops) across various e-commerce websites.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5372099"/>
            <a:ext cx="5752369" cy="38661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800" y="5372099"/>
            <a:ext cx="6873114" cy="38661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8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776486" y="933450"/>
            <a:ext cx="17065982" cy="8307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79"/>
              </a:lnSpc>
            </a:pPr>
            <a:r>
              <a:rPr lang="en-US" sz="5199" dirty="0">
                <a:solidFill>
                  <a:srgbClr val="DE8532"/>
                </a:solidFill>
                <a:latin typeface="Open Sans Bold"/>
              </a:rPr>
              <a:t>IDEA / APPROACH DETAILS:</a:t>
            </a:r>
          </a:p>
          <a:p>
            <a:pPr>
              <a:lnSpc>
                <a:spcPts val="7279"/>
              </a:lnSpc>
            </a:pPr>
            <a:endParaRPr lang="en-US" sz="5199" dirty="0">
              <a:solidFill>
                <a:srgbClr val="DE8532"/>
              </a:solidFill>
              <a:latin typeface="Open Sans Bold"/>
            </a:endParaRPr>
          </a:p>
          <a:p>
            <a:pPr marL="755651" lvl="1" indent="-377825" algn="just">
              <a:lnSpc>
                <a:spcPts val="4900"/>
              </a:lnSpc>
              <a:buFont typeface="Arial"/>
              <a:buChar char="•"/>
            </a:pPr>
            <a:r>
              <a:rPr lang="en-US" sz="3500" dirty="0">
                <a:solidFill>
                  <a:srgbClr val="000000"/>
                </a:solidFill>
                <a:latin typeface="Open Sans"/>
              </a:rPr>
              <a:t>In the current scenario the buyers in the e-commerce websites are facing drawback of lack of comparison between various websites i.e., inter-website comparison</a:t>
            </a:r>
          </a:p>
          <a:p>
            <a:pPr marL="755651" lvl="1" indent="-377825" algn="just">
              <a:lnSpc>
                <a:spcPts val="4900"/>
              </a:lnSpc>
              <a:buFont typeface="Arial"/>
              <a:buChar char="•"/>
            </a:pPr>
            <a:r>
              <a:rPr lang="en-US" sz="3500" dirty="0">
                <a:solidFill>
                  <a:srgbClr val="000000"/>
                </a:solidFill>
                <a:latin typeface="Open Sans"/>
              </a:rPr>
              <a:t>Our web application helps in solving this issue by providing the users both the entire results obtained out of users' search across various e-commerce sites and also the sorted kind of results of various categories ( price, specification </a:t>
            </a:r>
            <a:r>
              <a:rPr lang="en-US" sz="3500" dirty="0" err="1">
                <a:solidFill>
                  <a:srgbClr val="000000"/>
                </a:solidFill>
                <a:latin typeface="Open Sans"/>
              </a:rPr>
              <a:t>etc</a:t>
            </a:r>
            <a:r>
              <a:rPr lang="en-US" sz="3500" dirty="0">
                <a:solidFill>
                  <a:srgbClr val="000000"/>
                </a:solidFill>
                <a:latin typeface="Open Sans"/>
              </a:rPr>
              <a:t>) based on users' preference.</a:t>
            </a:r>
          </a:p>
          <a:p>
            <a:pPr algn="just">
              <a:lnSpc>
                <a:spcPts val="4900"/>
              </a:lnSpc>
            </a:pPr>
            <a:endParaRPr lang="en-US" sz="3500" dirty="0">
              <a:solidFill>
                <a:srgbClr val="000000"/>
              </a:solidFill>
              <a:latin typeface="Open Sans"/>
            </a:endParaRPr>
          </a:p>
          <a:p>
            <a:pPr>
              <a:lnSpc>
                <a:spcPts val="4900"/>
              </a:lnSpc>
            </a:pPr>
            <a:endParaRPr lang="en-US" sz="3500" dirty="0">
              <a:solidFill>
                <a:srgbClr val="000000"/>
              </a:solidFill>
              <a:latin typeface="Open Sans"/>
            </a:endParaRPr>
          </a:p>
          <a:p>
            <a:pPr>
              <a:lnSpc>
                <a:spcPts val="7279"/>
              </a:lnSpc>
            </a:pPr>
            <a:endParaRPr lang="en-US" sz="3500" dirty="0">
              <a:solidFill>
                <a:srgbClr val="000000"/>
              </a:solidFill>
              <a:latin typeface="Open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336908079"/>
              </p:ext>
            </p:extLst>
          </p:nvPr>
        </p:nvGraphicFramePr>
        <p:xfrm>
          <a:off x="762000" y="1079500"/>
          <a:ext cx="17145000" cy="802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838200" y="495300"/>
            <a:ext cx="48006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200" dirty="0">
                <a:solidFill>
                  <a:schemeClr val="accent6">
                    <a:lumMod val="75000"/>
                  </a:schemeClr>
                </a:solidFill>
                <a:latin typeface="Open Sans Bold" panose="020B0604020202020204" charset="0"/>
                <a:ea typeface="Open Sans Bold" panose="020B0604020202020204" charset="0"/>
                <a:cs typeface="Open Sans Bold" panose="020B0604020202020204" charset="0"/>
              </a:rPr>
              <a:t>WORKFLOW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2"/>
          <p:cNvSpPr txBox="1"/>
          <p:nvPr/>
        </p:nvSpPr>
        <p:spPr>
          <a:xfrm>
            <a:off x="990600" y="498636"/>
            <a:ext cx="8115300" cy="970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250"/>
              </a:lnSpc>
            </a:pPr>
            <a:r>
              <a:rPr lang="en-US" sz="5200" dirty="0">
                <a:solidFill>
                  <a:schemeClr val="accent6">
                    <a:lumMod val="75000"/>
                  </a:schemeClr>
                </a:solidFill>
                <a:latin typeface="Open Sans Bold" panose="020B0604020202020204" charset="0"/>
                <a:ea typeface="Open Sans Bold" panose="020B0604020202020204" charset="0"/>
                <a:cs typeface="Open Sans Bold" panose="020B0604020202020204" charset="0"/>
              </a:rPr>
              <a:t>Note on Web-Scraping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90600" y="1790700"/>
            <a:ext cx="17221200" cy="5747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35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Web-scraping refers to extraction of data from websites.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35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In its good form it’s a key underpinning of internet.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35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According to browse wrap license (a term used in internet law covering access to or use of materials on a website or downloadable product)Web scrapping is legal unless users’ or web-developers’ privacy is disturbed.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35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Our web application relies on web-scrapping only for extracting the product details rather than intruding users or developers privacy.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edia1_AdobeExpress_Trim">
            <a:hlinkClick r:id="" action="ppaction://media"/>
            <a:extLst>
              <a:ext uri="{FF2B5EF4-FFF2-40B4-BE49-F238E27FC236}">
                <a16:creationId xmlns:a16="http://schemas.microsoft.com/office/drawing/2014/main" id="{8E772882-961F-F68A-8217-8349D74DA7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28800" y="102870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818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715"/>
    </mc:Choice>
    <mc:Fallback xmlns="">
      <p:transition spd="slow" advTm="94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1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138</TotalTime>
  <Words>275</Words>
  <Application>Microsoft Office PowerPoint</Application>
  <PresentationFormat>Custom</PresentationFormat>
  <Paragraphs>30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Open Sans Bold</vt:lpstr>
      <vt:lpstr>Arial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iTECH HACK FEST</dc:title>
  <dc:creator>Preethi V M</dc:creator>
  <cp:lastModifiedBy>LAKSHMI RM</cp:lastModifiedBy>
  <cp:revision>19</cp:revision>
  <dcterms:created xsi:type="dcterms:W3CDTF">2006-08-16T00:00:00Z</dcterms:created>
  <dcterms:modified xsi:type="dcterms:W3CDTF">2022-08-27T03:10:42Z</dcterms:modified>
  <dc:identifier>DAFKbTEWAaY</dc:identifier>
</cp:coreProperties>
</file>

<file path=docProps/thumbnail.jpeg>
</file>